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9" r:id="rId2"/>
    <p:sldId id="278" r:id="rId3"/>
    <p:sldId id="584" r:id="rId4"/>
    <p:sldId id="542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601" r:id="rId16"/>
    <p:sldId id="595" r:id="rId17"/>
    <p:sldId id="602" r:id="rId18"/>
    <p:sldId id="596" r:id="rId19"/>
    <p:sldId id="597" r:id="rId20"/>
    <p:sldId id="603" r:id="rId21"/>
    <p:sldId id="598" r:id="rId22"/>
    <p:sldId id="600" r:id="rId23"/>
    <p:sldId id="604" r:id="rId24"/>
    <p:sldId id="60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6B8"/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57" autoAdjust="0"/>
  </p:normalViewPr>
  <p:slideViewPr>
    <p:cSldViewPr>
      <p:cViewPr>
        <p:scale>
          <a:sx n="60" d="100"/>
          <a:sy n="60" d="100"/>
        </p:scale>
        <p:origin x="-70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9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2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85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6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16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2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99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81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8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5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49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7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6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0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4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46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67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4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4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tiff"/><Relationship Id="rId18" Type="http://schemas.openxmlformats.org/officeDocument/2006/relationships/image" Target="../media/image47.tiff"/><Relationship Id="rId3" Type="http://schemas.openxmlformats.org/officeDocument/2006/relationships/image" Target="../media/image2.png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17" Type="http://schemas.openxmlformats.org/officeDocument/2006/relationships/image" Target="../media/image46.tiff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5" Type="http://schemas.openxmlformats.org/officeDocument/2006/relationships/image" Target="../media/image44.tiff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Relationship Id="rId14" Type="http://schemas.openxmlformats.org/officeDocument/2006/relationships/image" Target="../media/image43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2.png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Relationship Id="rId9" Type="http://schemas.openxmlformats.org/officeDocument/2006/relationships/image" Target="../media/image5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f"/><Relationship Id="rId3" Type="http://schemas.openxmlformats.org/officeDocument/2006/relationships/image" Target="../media/image2.png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2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7" y="1551432"/>
            <a:ext cx="6619883" cy="4315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Aktivitas Air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5105400" y="2073560"/>
            <a:ext cx="3707295" cy="2803240"/>
            <a:chOff x="11948888" y="6518319"/>
            <a:chExt cx="9547860" cy="5960376"/>
          </a:xfrm>
        </p:grpSpPr>
        <p:sp>
          <p:nvSpPr>
            <p:cNvPr id="24" name="Rectangle 23"/>
            <p:cNvSpPr/>
            <p:nvPr/>
          </p:nvSpPr>
          <p:spPr>
            <a:xfrm>
              <a:off x="12032708" y="7503332"/>
              <a:ext cx="9372600" cy="4975363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hakikat renang gaya punggung.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latihan teknik dasar renang gaya punggung</a:t>
              </a:r>
              <a:r>
                <a:rPr lang="id-ID" sz="16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penyelamatan dan pertolongan di air.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948888" y="6518319"/>
              <a:ext cx="9547860" cy="1110094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73643" y="3797869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Pixabay.com/leoleobobeo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553506"/>
            <a:ext cx="2590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Gerakan Lengan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76754"/>
            <a:ext cx="31242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Teknik gerakan lengan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600200"/>
            <a:ext cx="31242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Fase istirahat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Users\P2020\Desktop\PPT Penjas XII K13N\Penjas blm lengkap\Pelajaran 8\link\22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716018"/>
            <a:ext cx="3919777" cy="176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3797050"/>
            <a:ext cx="3919777" cy="153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9360" y="3557753"/>
            <a:ext cx="3006642" cy="176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0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609600"/>
            <a:ext cx="31242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Gerakan lengan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C:\Users\P2020\Desktop\PPT Penjas XII K13N\Penjas blm lengkap\Pelajaran 8\link\24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08977"/>
            <a:ext cx="965579" cy="20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6667" y="1210128"/>
            <a:ext cx="2613878" cy="224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1600" y="1374187"/>
            <a:ext cx="2613878" cy="191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134" y="4267200"/>
            <a:ext cx="40097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3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85800"/>
            <a:ext cx="4038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Gerakan Pengambilan Napas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36282"/>
            <a:ext cx="4953000" cy="31097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462473" y="3235856"/>
            <a:ext cx="3429001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Pixabay.com/skeeze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0" y="1845018"/>
            <a:ext cx="2910183" cy="324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yang baik</a:t>
            </a:r>
          </a:p>
          <a:p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melakukan pengambilan napas renang gaya punggung</a:t>
            </a:r>
          </a:p>
          <a:p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ialah mengambil napas pada saat istirahat dari satu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lengan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</a:t>
            </a:r>
            <a:r>
              <a:rPr lang="fi-FI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mengeluarkan napas pada saat lengan yang lain istirahat.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85800"/>
            <a:ext cx="2971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Koordinasi Gerakan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419600" y="1219200"/>
            <a:ext cx="4343400" cy="3886200"/>
          </a:xfrm>
          <a:prstGeom prst="cloudCallout">
            <a:avLst>
              <a:gd name="adj1" fmla="val -81902"/>
              <a:gd name="adj2" fmla="val 12944"/>
            </a:avLst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Latihan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koordinasi gerakan gaya punggung adalah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latihan yang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terpadu dari semua unsur gerakan yang ada pada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gaya punggung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, yaitu mulai dari gerakan meluncur.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8" y="1377986"/>
            <a:ext cx="3619501" cy="48563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0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85800"/>
            <a:ext cx="4191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6. Start Renang Gaya Punggung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419600" y="990600"/>
            <a:ext cx="3886200" cy="4114800"/>
          </a:xfrm>
          <a:prstGeom prst="cloudCallout">
            <a:avLst>
              <a:gd name="adj1" fmla="val -81902"/>
              <a:gd name="adj2" fmla="val 12944"/>
            </a:avLst>
          </a:prstGeom>
          <a:solidFill>
            <a:srgbClr val="D636B8"/>
          </a:solidFill>
          <a:ln>
            <a:solidFill>
              <a:srgbClr val="D636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renang gaya punggung dilakukan dengan cara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mengandalkan punggung dan diselingi dengan gerakan salto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yang disertai dengan gerakan tangan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dan kaki.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8" y="1377986"/>
            <a:ext cx="3619501" cy="48563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08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2020\Desktop\PPT Penjas XII K13N\Penjas blm lengkap\Pelajaran 8\link\96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43000"/>
            <a:ext cx="8153400" cy="46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83" y="381000"/>
            <a:ext cx="55626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Serangkaian start renang gaya punggung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0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685800"/>
            <a:ext cx="4953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7. Pembalikan Renang Gaya Punggung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953000" y="1600200"/>
            <a:ext cx="3505200" cy="2723506"/>
          </a:xfrm>
          <a:prstGeom prst="cloudCallout">
            <a:avLst>
              <a:gd name="adj1" fmla="val -98468"/>
              <a:gd name="adj2" fmla="val 2226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Cara berbalik pada renang gaya punggung dilakukan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dengan setengah salto.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8" y="1377986"/>
            <a:ext cx="3619501" cy="485635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70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304800"/>
            <a:ext cx="5867400" cy="499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Serangkaian pembalikan renang gaya punggung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" y="1550276"/>
            <a:ext cx="8839364" cy="358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8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0" y="259270"/>
            <a:ext cx="6400800" cy="8075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Aktivitas Pembelajaran Penyelamatan dan Pertolongan di Air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0" y="1219200"/>
            <a:ext cx="4038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Hakikat Penyelamatan di Air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4800600" y="1066800"/>
            <a:ext cx="3810000" cy="4477091"/>
          </a:xfrm>
          <a:prstGeom prst="cloudCallout">
            <a:avLst>
              <a:gd name="adj1" fmla="val -101377"/>
              <a:gd name="adj2" fmla="val 977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Hanya dengan mempelajari cara berenang yang baik 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serta mengetahui </a:t>
            </a:r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kapan dan di mana akan berenang, memahami</a:t>
            </a:r>
          </a:p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bahaya-bahaya yang mungkin terjadi di sekitar air, maka</a:t>
            </a:r>
          </a:p>
          <a:p>
            <a:pPr algn="ctr"/>
            <a:r>
              <a:rPr lang="id-ID" dirty="0">
                <a:latin typeface="Arial" panose="020B0604020202020204" pitchFamily="34" charset="0"/>
                <a:cs typeface="Arial" panose="020B0604020202020204" pitchFamily="34" charset="0"/>
              </a:rPr>
              <a:t>bahaya tenggelam tidak akan 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terjadi.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12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8" y="1905000"/>
            <a:ext cx="3226711" cy="43293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066800"/>
            <a:ext cx="46482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Cara Praktis Penyelamatan di Air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4495800" y="1492827"/>
            <a:ext cx="4343401" cy="3791291"/>
          </a:xfrm>
          <a:prstGeom prst="cloudCallout">
            <a:avLst>
              <a:gd name="adj1" fmla="val -88299"/>
              <a:gd name="adj2" fmla="val 10505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Cara yang praktis untuk menghindarkan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penyebab kematian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adalah mempunyai kemampuan berenang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dengan </a:t>
            </a:r>
            <a:r>
              <a:rPr lang="nn-N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nn-NO" sz="2000" dirty="0">
                <a:latin typeface="Arial" panose="020B0604020202020204" pitchFamily="34" charset="0"/>
                <a:cs typeface="Arial" panose="020B0604020202020204" pitchFamily="34" charset="0"/>
              </a:rPr>
              <a:t>, yang dilengkapi dengan kemampuan menjadi </a:t>
            </a:r>
            <a:r>
              <a:rPr lang="nn-NO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penyelamat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8" y="1786941"/>
            <a:ext cx="3314702" cy="44473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372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56388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H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akikat Renang Gaya Punggung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549254" y="1082818"/>
            <a:ext cx="4213746" cy="4555982"/>
          </a:xfrm>
          <a:prstGeom prst="cloudCallout">
            <a:avLst>
              <a:gd name="adj1" fmla="val -90624"/>
              <a:gd name="adj2" fmla="val 7141"/>
            </a:avLst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Gaya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punggung mulai dikenal sekitar tahun 1912. Ketika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itu, pertandingan renang dibagi atas tiga kelas dalam kompetisi</a:t>
            </a:r>
          </a:p>
          <a:p>
            <a:pPr algn="ctr"/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nasional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internasional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gaya dada, gaya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punggung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dan gaya bebas.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082818"/>
            <a:ext cx="3816039" cy="51200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27058" y="1101436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a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8" name="Right Arrow 7"/>
          <p:cNvSpPr/>
          <p:nvPr/>
        </p:nvSpPr>
        <p:spPr>
          <a:xfrm>
            <a:off x="2293858" y="1198251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00400" y="1101436"/>
            <a:ext cx="5791200" cy="588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Mempelajari kemampuan berenang dengan baik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2273" y="190500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b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2" name="Right Arrow 11"/>
          <p:cNvSpPr/>
          <p:nvPr/>
        </p:nvSpPr>
        <p:spPr>
          <a:xfrm>
            <a:off x="2279073" y="2036785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48891" y="1988520"/>
            <a:ext cx="3138985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Jangan berenang sendiri.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2273" y="274919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c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5" name="Right Arrow 14"/>
          <p:cNvSpPr/>
          <p:nvPr/>
        </p:nvSpPr>
        <p:spPr>
          <a:xfrm>
            <a:off x="2279073" y="282539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212273" y="3695240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d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17" name="Right Arrow 16"/>
          <p:cNvSpPr/>
          <p:nvPr/>
        </p:nvSpPr>
        <p:spPr>
          <a:xfrm>
            <a:off x="2279073" y="3771440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0399" y="3657600"/>
            <a:ext cx="5631873" cy="8312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Berusaha sebaik-baiknya mematuhi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peraturan-peraturan yang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berlaku 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kolam renang/pantai.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41240" y="2590800"/>
            <a:ext cx="5445560" cy="1072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Berenang di tempat atau daerah-daerah yang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memang diperbolehkan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 peraturan yang ada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816" y="381000"/>
            <a:ext cx="7657583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 yang perlu diperhatikan untuk menjaga keselamatan diri di air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212273" y="4692767"/>
            <a:ext cx="685800" cy="6858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 smtClean="0"/>
              <a:t>e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sp>
        <p:nvSpPr>
          <p:cNvPr id="23" name="Right Arrow 22"/>
          <p:cNvSpPr/>
          <p:nvPr/>
        </p:nvSpPr>
        <p:spPr>
          <a:xfrm>
            <a:off x="2279073" y="4768967"/>
            <a:ext cx="609600" cy="4572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00400" y="4572000"/>
            <a:ext cx="5327073" cy="996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Berusaha mempelajari cara-cara praktis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memberikan pertolongan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 penyelamatan diri jika terjadi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kecelakaan.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5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76200"/>
            <a:ext cx="3048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Peralatan Penolong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433" y="876300"/>
            <a:ext cx="9139567" cy="5009038"/>
            <a:chOff x="542925" y="1672362"/>
            <a:chExt cx="7898414" cy="4180161"/>
          </a:xfrm>
        </p:grpSpPr>
        <p:pic>
          <p:nvPicPr>
            <p:cNvPr id="8194" name="Picture 2" descr="C:\Users\P2020\Desktop\PPT Penjas XII K13N\Penjas blm lengkap\Pelajaran 8\link\83a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796" y="1726325"/>
              <a:ext cx="243681" cy="143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09054" y="1726325"/>
              <a:ext cx="744291" cy="130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56317" y="1726325"/>
              <a:ext cx="383365" cy="130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5" name="Picture 3" descr="C:\Users\P2020\Desktop\PPT Penjas XII K13N\Penjas blm lengkap\Pelajaran 8\link\84f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262" y="4815476"/>
              <a:ext cx="1931538" cy="1037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C:\Users\P2020\Desktop\PPT Penjas XII K13N\Penjas blm lengkap\Pelajaran 8\link\83d.t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663" y="1726325"/>
              <a:ext cx="949748" cy="1304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7" name="Picture 5" descr="C:\Users\P2020\Desktop\PPT Penjas XII K13N\Penjas blm lengkap\Pelajaran 8\link\83e.t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733" y="1672362"/>
              <a:ext cx="789098" cy="148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:\Users\P2020\Desktop\PPT Penjas XII K13N\Penjas blm lengkap\Pelajaran 8\link\83f.ti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1" y="1726326"/>
              <a:ext cx="1048500" cy="1432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9" name="Picture 7" descr="C:\Users\P2020\Desktop\PPT Penjas XII K13N\Penjas blm lengkap\Pelajaran 8\link\83g.tif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6006" y="1870787"/>
              <a:ext cx="1025333" cy="1285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C:\Users\P2020\Desktop\PPT Penjas XII K13N\Penjas blm lengkap\Pelajaran 8\link\83h.ti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" y="3597904"/>
              <a:ext cx="1438275" cy="712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1" name="Picture 9" descr="C:\Users\P2020\Desktop\PPT Penjas XII K13N\Penjas blm lengkap\Pelajaran 8\link\83i.tif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417" y="3311360"/>
              <a:ext cx="1254008" cy="99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C:\Users\P2020\Desktop\PPT Penjas XII K13N\Penjas blm lengkap\Pelajaran 8\link\83j.tif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271" y="3311360"/>
              <a:ext cx="2487344" cy="999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3" name="Picture 11" descr="C:\Users\P2020\Desktop\PPT Penjas XII K13N\Penjas blm lengkap\Pelajaran 8\link\84a.tif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161" y="3529380"/>
              <a:ext cx="865846" cy="5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4" name="Picture 12" descr="C:\Users\P2020\Desktop\PPT Penjas XII K13N\Penjas blm lengkap\Pelajaran 8\link\84b.tif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9054" y="5193297"/>
              <a:ext cx="719137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5" name="Picture 13" descr="C:\Users\P2020\Desktop\PPT Penjas XII K13N\Penjas blm lengkap\Pelajaran 8\link\84c.tif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863" y="5213141"/>
              <a:ext cx="719137" cy="417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6" name="Picture 14" descr="C:\Users\P2020\Desktop\PPT Penjas XII K13N\Penjas blm lengkap\Pelajaran 8\link\84e.tif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702" y="4709904"/>
              <a:ext cx="719137" cy="100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59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609600"/>
            <a:ext cx="4343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Cara Memberikan Pertolongan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72926"/>
            <a:ext cx="7657583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Cara memberi pertolongan dengan jangkauan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1" name="Picture 5" descr="C:\Users\P2020\Desktop\PPT Penjas XII K13N\Penjas blm lengkap\Pelajaran 8\link\86a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56308"/>
            <a:ext cx="2510712" cy="199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46841" y="1851572"/>
            <a:ext cx="8564671" cy="3482428"/>
            <a:chOff x="346841" y="1851572"/>
            <a:chExt cx="8564671" cy="3482428"/>
          </a:xfrm>
        </p:grpSpPr>
        <p:pic>
          <p:nvPicPr>
            <p:cNvPr id="9218" name="Picture 2" descr="C:\Users\P2020\Desktop\PPT Penjas XII K13N\Penjas blm lengkap\Pelajaran 8\link\87f.t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706" y="3584712"/>
              <a:ext cx="2510713" cy="1490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P2020\Desktop\PPT Penjas XII K13N\Penjas blm lengkap\Pelajaran 8\link\85a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2124294"/>
              <a:ext cx="2510713" cy="1309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:\Users\P2020\Desktop\PPT Penjas XII K13N\Penjas blm lengkap\Pelajaran 8\link\85b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706" y="1851572"/>
              <a:ext cx="2510712" cy="154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C:\Users\P2020\Desktop\PPT Penjas XII K13N\Penjas blm lengkap\Pelajaran 8\link\86b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841" y="3595223"/>
              <a:ext cx="2510712" cy="1636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3" name="Picture 7" descr="C:\Users\P2020\Desktop\PPT Penjas XII K13N\Penjas blm lengkap\Pelajaran 8\link\87e.t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0799" y="3836058"/>
              <a:ext cx="2510713" cy="149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4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041" y="236482"/>
            <a:ext cx="7657583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Cara mendekati korban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 descr="C:\Users\P2020\Desktop\PPT Penjas XII K13N\Penjas blm lengkap\Pelajaran 8\link\88f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3352800"/>
            <a:ext cx="2160587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P2020\Desktop\PPT Penjas XII K13N\Penjas blm lengkap\Pelajaran 8\link\88a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97986"/>
            <a:ext cx="2160587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P2020\Desktop\PPT Penjas XII K13N\Penjas blm lengkap\Pelajaran 8\link\88b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84848"/>
            <a:ext cx="2858262" cy="155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P2020\Desktop\PPT Penjas XII K13N\Penjas blm lengkap\Pelajaran 8\link\88c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197985"/>
            <a:ext cx="2160587" cy="169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P2020\Desktop\PPT Penjas XII K13N\Penjas blm lengkap\Pelajaran 8\link\88e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093" y="3497591"/>
            <a:ext cx="2160587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786" y="304800"/>
            <a:ext cx="7657583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Cara mengangkat dan menarik korban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8" name="Picture 4" descr="C:\Users\P2020\Desktop\PPT Penjas XII K13N\Penjas blm lengkap\Pelajaran 8\link\89b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505" y="884474"/>
            <a:ext cx="2160587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26048" y="1348143"/>
            <a:ext cx="8891904" cy="3985857"/>
            <a:chOff x="304800" y="1348143"/>
            <a:chExt cx="8381929" cy="3757257"/>
          </a:xfrm>
        </p:grpSpPr>
        <p:pic>
          <p:nvPicPr>
            <p:cNvPr id="11266" name="Picture 2" descr="C:\Users\P2020\Desktop\PPT Penjas XII K13N\Penjas blm lengkap\Pelajaran 8\link\89e.t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584" y="3158632"/>
              <a:ext cx="2555016" cy="194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 descr="C:\Users\P2020\Desktop\PPT Penjas XII K13N\Penjas blm lengkap\Pelajaran 8\link\89a.t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48143"/>
              <a:ext cx="2160587" cy="1590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9" name="Picture 5" descr="C:\Users\P2020\Desktop\PPT Penjas XII K13N\Penjas blm lengkap\Pelajaran 8\link\89c.t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110" y="1439423"/>
              <a:ext cx="2351619" cy="1532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0" name="Picture 6" descr="C:\Users\P2020\Desktop\PPT Penjas XII K13N\Penjas blm lengkap\Pelajaran 8\link\89d.t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713" y="2972037"/>
              <a:ext cx="2512287" cy="2019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0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36" y="914400"/>
            <a:ext cx="4156364" cy="443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Rangkaian renang gaya punggung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3016" y="1828800"/>
            <a:ext cx="9144003" cy="3771900"/>
            <a:chOff x="83016" y="1828800"/>
            <a:chExt cx="9144003" cy="3771900"/>
          </a:xfrm>
        </p:grpSpPr>
        <p:grpSp>
          <p:nvGrpSpPr>
            <p:cNvPr id="2" name="Group 1"/>
            <p:cNvGrpSpPr/>
            <p:nvPr/>
          </p:nvGrpSpPr>
          <p:grpSpPr>
            <a:xfrm>
              <a:off x="83016" y="1828800"/>
              <a:ext cx="9144003" cy="3505200"/>
              <a:chOff x="417797" y="1845551"/>
              <a:chExt cx="7526119" cy="2346434"/>
            </a:xfrm>
          </p:grpSpPr>
          <p:pic>
            <p:nvPicPr>
              <p:cNvPr id="1026" name="Picture 2" descr="C:\Users\P2020\Desktop\PPT Penjas XII K13N\Penjas blm lengkap\Pelajaran 8\link\1.tif"/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328" y="1905000"/>
                <a:ext cx="2160587" cy="742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C:\Users\P2020\Desktop\PPT Penjas XII K13N\Penjas blm lengkap\Pelajaran 8\link\2.tif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9035" y="1845551"/>
                <a:ext cx="2160587" cy="9334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5" descr="C:\Users\P2020\Desktop\PPT Penjas XII K13N\Penjas blm lengkap\Pelajaran 8\link\3.tif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3329" y="1864601"/>
                <a:ext cx="2160587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C:\Users\P2020\Desktop\PPT Penjas XII K13N\Penjas blm lengkap\Pelajaran 8\link\4.tif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797" y="3124200"/>
                <a:ext cx="2160587" cy="1057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C:\Users\P2020\Desktop\PPT Penjas XII K13N\Penjas blm lengkap\Pelajaran 8\link\5.tif"/>
              <p:cNvPicPr>
                <a:picLocks noChangeAspect="1" noChangeArrowheads="1"/>
              </p:cNvPicPr>
              <p:nvPr/>
            </p:nvPicPr>
            <p:blipFill>
              <a:blip r:embed="rId1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0718" y="3040101"/>
                <a:ext cx="2192118" cy="11208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:\Users\P2020\Desktop\PPT Penjas XII K13N\Penjas blm lengkap\Pelajaran 8\link\6.tif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809" y="3301148"/>
                <a:ext cx="1962150" cy="890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988673" y="3027456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71950" y="3160806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07628" y="3213849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3132" y="5200650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38810" y="5253693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78725" y="5334000"/>
              <a:ext cx="647700" cy="2667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604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6324600" cy="8075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Aktivitas Pembelajaran Teknik Dasar Renang Gaya Punggung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143000"/>
            <a:ext cx="2209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Posisi Badan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766248"/>
            <a:ext cx="26670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Teknik meluncur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loud Callout 9"/>
          <p:cNvSpPr/>
          <p:nvPr/>
        </p:nvSpPr>
        <p:spPr>
          <a:xfrm>
            <a:off x="4560627" y="1766248"/>
            <a:ext cx="3527946" cy="3793982"/>
          </a:xfrm>
          <a:prstGeom prst="cloudCallout">
            <a:avLst>
              <a:gd name="adj1" fmla="val -96515"/>
              <a:gd name="adj2" fmla="val 7141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Mengambang dalam posisi tubuh tidur telentang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merupakan salah satu keunggulan yang tampak dalam renang</a:t>
            </a:r>
          </a:p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gaya punggung. 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9" y="2144780"/>
            <a:ext cx="3047999" cy="40895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39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219200"/>
            <a:ext cx="60960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Bentuk-bentuk latihan posisi badan/meluncur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000" y="1608761"/>
            <a:ext cx="60960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Tahap persiapan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P2020\Desktop\PPT Penjas XII K13N\Penjas blm lengkap\Pelajaran 8\link\7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47537"/>
            <a:ext cx="2160587" cy="140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2020\Desktop\PPT Penjas XII K13N\Penjas blm lengkap\Pelajaran 8\link\8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21343"/>
            <a:ext cx="2160587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2020\Desktop\PPT Penjas XII K13N\Penjas blm lengkap\Pelajaran 8\link\10.t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11" y="2847537"/>
            <a:ext cx="2160587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2020\Desktop\PPT Penjas XII K13N\Penjas blm lengkap\Pelajaran 8\link\9.t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86" y="2825421"/>
            <a:ext cx="216058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44896" y="4501805"/>
            <a:ext cx="1727994" cy="518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Cara </a:t>
            </a:r>
            <a:r>
              <a:rPr lang="en-US" dirty="0" err="1" smtClean="0"/>
              <a:t>Pertama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930948" y="4501805"/>
            <a:ext cx="1727994" cy="518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Cara </a:t>
            </a:r>
            <a:r>
              <a:rPr lang="en-US" dirty="0" err="1" smtClean="0"/>
              <a:t>Kedua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82406" y="4501803"/>
            <a:ext cx="1727994" cy="518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Cara </a:t>
            </a:r>
            <a:r>
              <a:rPr lang="en-US" dirty="0" err="1" smtClean="0"/>
              <a:t>Ketiga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28089" y="4493165"/>
            <a:ext cx="1727994" cy="5187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Cara </a:t>
            </a:r>
            <a:r>
              <a:rPr lang="en-US" dirty="0" err="1" smtClean="0"/>
              <a:t>Keempat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838200"/>
            <a:ext cx="60960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Tahap pelaksanaan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P2020\Desktop\PPT Penjas XII K13N\Penjas blm lengkap\Pelajaran 8\link\1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237120"/>
            <a:ext cx="4272596" cy="337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2020\Desktop\PPT Penjas XII K13N\Penjas blm lengkap\Pelajaran 8\link\12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7" y="2286000"/>
            <a:ext cx="3825875" cy="333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78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255" y="762000"/>
            <a:ext cx="60960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Tahap lanjutan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8313" y="1828800"/>
            <a:ext cx="6877278" cy="3431293"/>
            <a:chOff x="468313" y="1828800"/>
            <a:chExt cx="6877278" cy="3431293"/>
          </a:xfrm>
        </p:grpSpPr>
        <p:pic>
          <p:nvPicPr>
            <p:cNvPr id="8" name="Picture 2" descr="C:\Users\P2020\Desktop\PPT Penjas XII K13N\Penjas blm lengkap\Pelajaran 8\link\13.t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313" y="1828800"/>
              <a:ext cx="2773591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2000" y="2122540"/>
              <a:ext cx="2773591" cy="1238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0800" y="4169217"/>
              <a:ext cx="3810000" cy="1090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28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066800"/>
            <a:ext cx="22098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Gerakan Kaki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90048"/>
            <a:ext cx="31242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Teknik gerakan kaki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191000" y="1066800"/>
            <a:ext cx="4572000" cy="3924300"/>
          </a:xfrm>
          <a:prstGeom prst="cloudCallout">
            <a:avLst>
              <a:gd name="adj1" fmla="val -80626"/>
              <a:gd name="adj2" fmla="val 2363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Gerakan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kaki gaya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punggung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sama dengan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gerakan kaki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gaya bebas, tetapi dilakukan dalam keadaan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telentang.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Perenang dapat melakukan latihan gerakan kaki dengan</a:t>
            </a:r>
          </a:p>
          <a:p>
            <a:pPr algn="ctr"/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telentang, kedua lengan di atas </a:t>
            </a:r>
            <a:r>
              <a:rPr lang="it-I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kepala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9" y="2144780"/>
            <a:ext cx="3047999" cy="40895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4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23" y="228600"/>
            <a:ext cx="5257800" cy="333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Bentuk-bentuk latihan gerakan kaki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9" name="Picture 3" descr="C:\Users\P2020\Desktop\PPT Penjas XII K13N\Penjas blm lengkap\Pelajaran 8\link\17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2160587" cy="25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2020\Desktop\PPT Penjas XII K13N\Penjas blm lengkap\Pelajaran 8\link\18.t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83" y="801414"/>
            <a:ext cx="3581777" cy="231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2020\Desktop\PPT Penjas XII K13N\Penjas blm lengkap\Pelajaran 8\link\19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54517"/>
            <a:ext cx="394065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P2020\Desktop\PPT Penjas XII K13N\Penjas blm lengkap\Pelajaran 8\link\20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49536"/>
            <a:ext cx="3505200" cy="19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4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6652</TotalTime>
  <Words>691</Words>
  <Application>Microsoft Office PowerPoint</Application>
  <PresentationFormat>On-screen Show (4:3)</PresentationFormat>
  <Paragraphs>129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258</cp:revision>
  <dcterms:created xsi:type="dcterms:W3CDTF">2016-09-29T06:00:43Z</dcterms:created>
  <dcterms:modified xsi:type="dcterms:W3CDTF">2017-08-19T02:31:07Z</dcterms:modified>
</cp:coreProperties>
</file>